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  <p:sldId id="267" r:id="rId3"/>
    <p:sldId id="257" r:id="rId4"/>
    <p:sldId id="258" r:id="rId5"/>
    <p:sldId id="259" r:id="rId6"/>
    <p:sldId id="260" r:id="rId7"/>
    <p:sldId id="261" r:id="rId8"/>
    <p:sldId id="262" r:id="rId9"/>
    <p:sldId id="263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63391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9329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56161103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48454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95567944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09041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20395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6420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89689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04169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267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72789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0180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4662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9977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24981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BD876E-F44F-42D8-AC21-0A4CA795CB31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E5D9815F-DF03-4F15-A831-BCBBF882F6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54874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Health and Physical Special Education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/>
          </a:bodyPr>
          <a:lstStyle/>
          <a:p>
            <a:r>
              <a:rPr lang="en-US" sz="4800" b="1" dirty="0">
                <a:latin typeface="Times New Roman" pitchFamily="18" charset="0"/>
                <a:cs typeface="Times New Roman" pitchFamily="18" charset="0"/>
              </a:rPr>
              <a:t>Prepared by: Ayesha Mahmood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22013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75789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57578"/>
            <a:ext cx="9144000" cy="1030310"/>
          </a:xfrm>
        </p:spPr>
        <p:txBody>
          <a:bodyPr/>
          <a:lstStyle/>
          <a:p>
            <a:r>
              <a:rPr lang="en-US" dirty="0" smtClean="0"/>
              <a:t>Sports Communication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3341" y="1596980"/>
            <a:ext cx="9534659" cy="5035640"/>
          </a:xfrm>
        </p:spPr>
        <p:txBody>
          <a:bodyPr>
            <a:normAutofit/>
          </a:bodyPr>
          <a:lstStyle/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It is a part of our daily life. </a:t>
            </a:r>
            <a:endParaRPr lang="en-US" sz="2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It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considers verbal &amp; non-verbal communication such as facial expressions, body language etc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Communication is made in individual as well as team games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individual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games the communication is of non-verbal types. </a:t>
            </a:r>
            <a:endParaRPr lang="en-US" sz="2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Individual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games covers 90% of non-verbal communication and remaining by verbal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communication.</a:t>
            </a: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Without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effective communication team can never achieve success. </a:t>
            </a:r>
          </a:p>
        </p:txBody>
      </p:sp>
    </p:spTree>
    <p:extLst>
      <p:ext uri="{BB962C8B-B14F-4D97-AF65-F5344CB8AC3E}">
        <p14:creationId xmlns:p14="http://schemas.microsoft.com/office/powerpoint/2010/main" val="24530196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0"/>
            <a:ext cx="9144000" cy="154546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Guidelines to effective communication for sports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738648"/>
            <a:ext cx="9144000" cy="4726546"/>
          </a:xfrm>
        </p:spPr>
        <p:txBody>
          <a:bodyPr>
            <a:noAutofit/>
          </a:bodyPr>
          <a:lstStyle/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Be direct</a:t>
            </a: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Be complete and </a:t>
            </a: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specific</a:t>
            </a: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Be clear and </a:t>
            </a: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consistent</a:t>
            </a:r>
            <a:endParaRPr 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State 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your needs and feelings </a:t>
            </a: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clearly</a:t>
            </a:r>
            <a:endParaRPr 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Separate 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fact from </a:t>
            </a: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opinion</a:t>
            </a: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Deliver 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messages </a:t>
            </a: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immediately</a:t>
            </a:r>
            <a:endParaRPr 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Avoid hidden </a:t>
            </a:r>
            <a:r>
              <a:rPr lang="en-US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agendas</a:t>
            </a:r>
            <a:endParaRPr 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339270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06063"/>
            <a:ext cx="9144000" cy="1300765"/>
          </a:xfrm>
        </p:spPr>
        <p:txBody>
          <a:bodyPr/>
          <a:lstStyle/>
          <a:p>
            <a:r>
              <a:rPr lang="en-US" dirty="0" smtClean="0"/>
              <a:t>Continue…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957589"/>
            <a:ext cx="9144000" cy="3300211"/>
          </a:xfrm>
        </p:spPr>
        <p:txBody>
          <a:bodyPr/>
          <a:lstStyle/>
          <a:p>
            <a:pPr algn="just"/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Be consistent with nonverbal messages (expressions, body language, gestures) </a:t>
            </a:r>
          </a:p>
          <a:p>
            <a:pPr algn="just"/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Reinforce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with repetition. </a:t>
            </a:r>
          </a:p>
          <a:p>
            <a:pPr algn="just"/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Make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messages appropriate to the receiver's level of </a:t>
            </a: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understanding</a:t>
            </a: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Look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for feedback that your message was received accurately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5591618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06063"/>
            <a:ext cx="9144000" cy="1249250"/>
          </a:xfrm>
        </p:spPr>
        <p:txBody>
          <a:bodyPr>
            <a:normAutofit/>
          </a:bodyPr>
          <a:lstStyle/>
          <a:p>
            <a:r>
              <a:rPr lang="en-US" dirty="0" smtClean="0"/>
              <a:t>Sending messages: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815921"/>
            <a:ext cx="9144000" cy="4443211"/>
          </a:xfrm>
        </p:spPr>
        <p:txBody>
          <a:bodyPr>
            <a:normAutofit/>
          </a:bodyPr>
          <a:lstStyle/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Direct   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Complete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and specific  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Consistent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with each other  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Stated to communicate needs and feelings  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Focused 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Redundant  </a:t>
            </a:r>
            <a:endParaRPr lang="en-US" sz="2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At your receiver’s level  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Positive 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Attention grabbing</a:t>
            </a:r>
          </a:p>
        </p:txBody>
      </p:sp>
    </p:spTree>
    <p:extLst>
      <p:ext uri="{BB962C8B-B14F-4D97-AF65-F5344CB8AC3E}">
        <p14:creationId xmlns:p14="http://schemas.microsoft.com/office/powerpoint/2010/main" val="23307169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80305"/>
            <a:ext cx="9144000" cy="1506828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Effective message sending system in sport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828800"/>
            <a:ext cx="9144000" cy="4597758"/>
          </a:xfrm>
        </p:spPr>
        <p:txBody>
          <a:bodyPr>
            <a:normAutofit lnSpcReduction="10000"/>
          </a:bodyPr>
          <a:lstStyle/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Checked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for </a:t>
            </a: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understanding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Pick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proper time and place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Develop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your message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Get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 their heads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Tell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truth directly and specifically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Use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supportive language and empathy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Model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message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Watch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body </a:t>
            </a: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language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5347927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347731"/>
            <a:ext cx="9144000" cy="914399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Guidelines for giving feedback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609859"/>
            <a:ext cx="9144000" cy="3647941"/>
          </a:xfrm>
        </p:spPr>
        <p:txBody>
          <a:bodyPr>
            <a:normAutofit/>
          </a:bodyPr>
          <a:lstStyle/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Specific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Soon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after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Sincere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Frequent early, less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often when </a:t>
            </a: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learned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Focused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on effort and results</a:t>
            </a:r>
          </a:p>
        </p:txBody>
      </p:sp>
    </p:spTree>
    <p:extLst>
      <p:ext uri="{BB962C8B-B14F-4D97-AF65-F5344CB8AC3E}">
        <p14:creationId xmlns:p14="http://schemas.microsoft.com/office/powerpoint/2010/main" val="173718240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03031"/>
            <a:ext cx="9144000" cy="1532586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Communication in professional sports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815921"/>
            <a:ext cx="9144000" cy="3441879"/>
          </a:xfrm>
        </p:spPr>
        <p:txBody>
          <a:bodyPr>
            <a:normAutofit/>
          </a:bodyPr>
          <a:lstStyle/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In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professional sports the communication should be open and clear </a:t>
            </a: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The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team should conduct monthly or yearly meeting . </a:t>
            </a:r>
          </a:p>
          <a:p>
            <a:pPr marL="457200" indent="-457200" algn="just">
              <a:buFont typeface="Wingdings" panose="05000000000000000000" pitchFamily="2" charset="2"/>
              <a:buChar char="§"/>
            </a:pPr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At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every press conference and talk with players an expert should be provided.</a:t>
            </a:r>
          </a:p>
        </p:txBody>
      </p:sp>
    </p:spTree>
    <p:extLst>
      <p:ext uri="{BB962C8B-B14F-4D97-AF65-F5344CB8AC3E}">
        <p14:creationId xmlns:p14="http://schemas.microsoft.com/office/powerpoint/2010/main" val="250000099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43</TotalTime>
  <Words>282</Words>
  <Application>Microsoft Office PowerPoint</Application>
  <PresentationFormat>Widescreen</PresentationFormat>
  <Paragraphs>49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Arial</vt:lpstr>
      <vt:lpstr>Times New Roman</vt:lpstr>
      <vt:lpstr>Trebuchet MS</vt:lpstr>
      <vt:lpstr>Wingdings</vt:lpstr>
      <vt:lpstr>Wingdings 3</vt:lpstr>
      <vt:lpstr>Facet</vt:lpstr>
      <vt:lpstr>Health and Physical Special Education</vt:lpstr>
      <vt:lpstr>PowerPoint Presentation</vt:lpstr>
      <vt:lpstr>Sports Communication</vt:lpstr>
      <vt:lpstr>Guidelines to effective communication for sports</vt:lpstr>
      <vt:lpstr>Continue…</vt:lpstr>
      <vt:lpstr>Sending messages:</vt:lpstr>
      <vt:lpstr>Effective message sending system in sport</vt:lpstr>
      <vt:lpstr>Guidelines for giving feedback</vt:lpstr>
      <vt:lpstr>Communication in professional sports</vt:lpstr>
    </vt:vector>
  </TitlesOfParts>
  <Company>by adguard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Ayesha Mahmood</dc:creator>
  <cp:lastModifiedBy>Ayesha Mahmood</cp:lastModifiedBy>
  <cp:revision>14</cp:revision>
  <dcterms:created xsi:type="dcterms:W3CDTF">2020-03-28T17:17:47Z</dcterms:created>
  <dcterms:modified xsi:type="dcterms:W3CDTF">2020-03-31T17:07:35Z</dcterms:modified>
</cp:coreProperties>
</file>

<file path=docProps/thumbnail.jpeg>
</file>