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67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D876E-F44F-42D8-AC21-0A4CA795CB31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9815F-DF03-4F15-A831-BCBBF882F6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339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D876E-F44F-42D8-AC21-0A4CA795CB31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9815F-DF03-4F15-A831-BCBBF882F6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3293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D876E-F44F-42D8-AC21-0A4CA795CB31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9815F-DF03-4F15-A831-BCBBF882F674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616110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D876E-F44F-42D8-AC21-0A4CA795CB31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9815F-DF03-4F15-A831-BCBBF882F6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4845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D876E-F44F-42D8-AC21-0A4CA795CB31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9815F-DF03-4F15-A831-BCBBF882F674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556794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D876E-F44F-42D8-AC21-0A4CA795CB31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9815F-DF03-4F15-A831-BCBBF882F6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904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D876E-F44F-42D8-AC21-0A4CA795CB31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9815F-DF03-4F15-A831-BCBBF882F6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2039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D876E-F44F-42D8-AC21-0A4CA795CB31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9815F-DF03-4F15-A831-BCBBF882F6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6420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D876E-F44F-42D8-AC21-0A4CA795CB31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9815F-DF03-4F15-A831-BCBBF882F6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9689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D876E-F44F-42D8-AC21-0A4CA795CB31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9815F-DF03-4F15-A831-BCBBF882F6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4169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D876E-F44F-42D8-AC21-0A4CA795CB31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9815F-DF03-4F15-A831-BCBBF882F6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67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D876E-F44F-42D8-AC21-0A4CA795CB31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9815F-DF03-4F15-A831-BCBBF882F6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278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D876E-F44F-42D8-AC21-0A4CA795CB31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9815F-DF03-4F15-A831-BCBBF882F6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0180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D876E-F44F-42D8-AC21-0A4CA795CB31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9815F-DF03-4F15-A831-BCBBF882F6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662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D876E-F44F-42D8-AC21-0A4CA795CB31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9815F-DF03-4F15-A831-BCBBF882F6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997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D876E-F44F-42D8-AC21-0A4CA795CB31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9815F-DF03-4F15-A831-BCBBF882F6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498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BD876E-F44F-42D8-AC21-0A4CA795CB31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5D9815F-DF03-4F15-A831-BCBBF882F6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487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Health and Physical Special Education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en-US" sz="4800" b="1" dirty="0">
                <a:latin typeface="Times New Roman" pitchFamily="18" charset="0"/>
                <a:cs typeface="Times New Roman" pitchFamily="18" charset="0"/>
              </a:rPr>
              <a:t>Prepared by: Ayesha Mahmood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22013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75789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57578"/>
            <a:ext cx="9144000" cy="1030310"/>
          </a:xfrm>
        </p:spPr>
        <p:txBody>
          <a:bodyPr/>
          <a:lstStyle/>
          <a:p>
            <a:r>
              <a:rPr lang="en-US" dirty="0" smtClean="0"/>
              <a:t>Sports Communication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3341" y="1596980"/>
            <a:ext cx="9534659" cy="5035640"/>
          </a:xfrm>
        </p:spPr>
        <p:txBody>
          <a:bodyPr>
            <a:normAutofit/>
          </a:bodyPr>
          <a:lstStyle/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a part of our daily life. </a:t>
            </a: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considers verbal &amp; non-verbal communication such as facial expressions, body language etc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Communication is made in individual as well as team games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individual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games the communication is of non-verbal types. </a:t>
            </a: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Individual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games covers 90% of non-verbal communication and remaining by verbal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communication.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Without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effective communication team can never achieve success. </a:t>
            </a:r>
          </a:p>
        </p:txBody>
      </p:sp>
    </p:spTree>
    <p:extLst>
      <p:ext uri="{BB962C8B-B14F-4D97-AF65-F5344CB8AC3E}">
        <p14:creationId xmlns:p14="http://schemas.microsoft.com/office/powerpoint/2010/main" val="24530196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0"/>
            <a:ext cx="9144000" cy="154546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Guidelines to effective communication for sports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1738648"/>
            <a:ext cx="9144000" cy="4726546"/>
          </a:xfrm>
        </p:spPr>
        <p:txBody>
          <a:bodyPr>
            <a:noAutofit/>
          </a:bodyPr>
          <a:lstStyle/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 direct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 complete and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specific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 clear and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consistent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State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your needs and feelings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clearly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Separate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fact from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opinion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Deliver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messages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immediately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Avoid hidden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agendas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39270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06063"/>
            <a:ext cx="9144000" cy="1300765"/>
          </a:xfrm>
        </p:spPr>
        <p:txBody>
          <a:bodyPr/>
          <a:lstStyle/>
          <a:p>
            <a:r>
              <a:rPr lang="en-US" dirty="0" smtClean="0"/>
              <a:t>Continue…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1957589"/>
            <a:ext cx="9144000" cy="3300211"/>
          </a:xfrm>
        </p:spPr>
        <p:txBody>
          <a:bodyPr/>
          <a:lstStyle/>
          <a:p>
            <a:pPr algn="just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 consistent with nonverbal messages (expressions, body language, gestures) </a:t>
            </a:r>
          </a:p>
          <a:p>
            <a:pPr algn="just"/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Reinforce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repetition. </a:t>
            </a:r>
          </a:p>
          <a:p>
            <a:pPr algn="just"/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Make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messages appropriate to the receiver's level of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understanding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Look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feedback that your message was received accurately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591618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06063"/>
            <a:ext cx="9144000" cy="1249250"/>
          </a:xfrm>
        </p:spPr>
        <p:txBody>
          <a:bodyPr>
            <a:normAutofit/>
          </a:bodyPr>
          <a:lstStyle/>
          <a:p>
            <a:r>
              <a:rPr lang="en-US" dirty="0" smtClean="0"/>
              <a:t>Sending messages: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1815921"/>
            <a:ext cx="9144000" cy="4443211"/>
          </a:xfrm>
        </p:spPr>
        <p:txBody>
          <a:bodyPr>
            <a:normAutofit/>
          </a:bodyPr>
          <a:lstStyle/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Direct   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Complete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specific   </a:t>
            </a:r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Consistent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each other   </a:t>
            </a:r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Stated to communicate needs and feelings   </a:t>
            </a:r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Focused  </a:t>
            </a:r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Redundant  </a:t>
            </a: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your receiver’s level   </a:t>
            </a:r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Positive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Attention grabbing</a:t>
            </a:r>
          </a:p>
        </p:txBody>
      </p:sp>
    </p:spTree>
    <p:extLst>
      <p:ext uri="{BB962C8B-B14F-4D97-AF65-F5344CB8AC3E}">
        <p14:creationId xmlns:p14="http://schemas.microsoft.com/office/powerpoint/2010/main" val="23307169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80305"/>
            <a:ext cx="9144000" cy="150682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Effective message sending system in sport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1828800"/>
            <a:ext cx="9144000" cy="4597758"/>
          </a:xfrm>
        </p:spPr>
        <p:txBody>
          <a:bodyPr>
            <a:normAutofit lnSpcReduction="10000"/>
          </a:bodyPr>
          <a:lstStyle/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Checked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understanding</a:t>
            </a:r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Pick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proper time and place </a:t>
            </a:r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Develop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your message </a:t>
            </a:r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Get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their heads </a:t>
            </a:r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Tell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truth directly and specifically </a:t>
            </a:r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Use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supportive language and empathy </a:t>
            </a:r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Model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message </a:t>
            </a:r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Watch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body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language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34792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347731"/>
            <a:ext cx="9144000" cy="91439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Guidelines for giving feedback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1609859"/>
            <a:ext cx="9144000" cy="3647941"/>
          </a:xfrm>
        </p:spPr>
        <p:txBody>
          <a:bodyPr>
            <a:normAutofit/>
          </a:bodyPr>
          <a:lstStyle/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Specific </a:t>
            </a:r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Soon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after </a:t>
            </a:r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Sincere </a:t>
            </a:r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Frequent early, less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often when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learned</a:t>
            </a:r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Focused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effort and results</a:t>
            </a:r>
          </a:p>
        </p:txBody>
      </p:sp>
    </p:spTree>
    <p:extLst>
      <p:ext uri="{BB962C8B-B14F-4D97-AF65-F5344CB8AC3E}">
        <p14:creationId xmlns:p14="http://schemas.microsoft.com/office/powerpoint/2010/main" val="17371824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3031"/>
            <a:ext cx="9144000" cy="153258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Communication in professional sports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1815921"/>
            <a:ext cx="9144000" cy="3441879"/>
          </a:xfrm>
        </p:spPr>
        <p:txBody>
          <a:bodyPr>
            <a:normAutofit/>
          </a:bodyPr>
          <a:lstStyle/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professional sports the communication should be open and clear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team should conduct monthly or yearly meeting . </a:t>
            </a:r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every press conference and talk with players an expert should be provided.</a:t>
            </a:r>
          </a:p>
        </p:txBody>
      </p:sp>
    </p:spTree>
    <p:extLst>
      <p:ext uri="{BB962C8B-B14F-4D97-AF65-F5344CB8AC3E}">
        <p14:creationId xmlns:p14="http://schemas.microsoft.com/office/powerpoint/2010/main" val="2500000997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43</TotalTime>
  <Words>282</Words>
  <Application>Microsoft Office PowerPoint</Application>
  <PresentationFormat>Widescreen</PresentationFormat>
  <Paragraphs>49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Times New Roman</vt:lpstr>
      <vt:lpstr>Trebuchet MS</vt:lpstr>
      <vt:lpstr>Wingdings</vt:lpstr>
      <vt:lpstr>Wingdings 3</vt:lpstr>
      <vt:lpstr>Facet</vt:lpstr>
      <vt:lpstr>Health and Physical Special Education</vt:lpstr>
      <vt:lpstr>PowerPoint Presentation</vt:lpstr>
      <vt:lpstr>Sports Communication</vt:lpstr>
      <vt:lpstr>Guidelines to effective communication for sports</vt:lpstr>
      <vt:lpstr>Continue…</vt:lpstr>
      <vt:lpstr>Sending messages:</vt:lpstr>
      <vt:lpstr>Effective message sending system in sport</vt:lpstr>
      <vt:lpstr>Guidelines for giving feedback</vt:lpstr>
      <vt:lpstr>Communication in professional sports</vt:lpstr>
    </vt:vector>
  </TitlesOfParts>
  <Company>by adguard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Ayesha Mahmood</dc:creator>
  <cp:lastModifiedBy>Ayesha Mahmood</cp:lastModifiedBy>
  <cp:revision>14</cp:revision>
  <dcterms:created xsi:type="dcterms:W3CDTF">2020-03-28T17:17:47Z</dcterms:created>
  <dcterms:modified xsi:type="dcterms:W3CDTF">2020-03-31T17:07:35Z</dcterms:modified>
</cp:coreProperties>
</file>